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4"/>
  </p:sldMasterIdLst>
  <p:notesMasterIdLst>
    <p:notesMasterId r:id="rId18"/>
  </p:notesMasterIdLst>
  <p:handoutMasterIdLst>
    <p:handoutMasterId r:id="rId19"/>
  </p:handoutMasterIdLst>
  <p:sldIdLst>
    <p:sldId id="1019" r:id="rId5"/>
    <p:sldId id="1020" r:id="rId6"/>
    <p:sldId id="1118" r:id="rId7"/>
    <p:sldId id="1107" r:id="rId8"/>
    <p:sldId id="1117" r:id="rId9"/>
    <p:sldId id="1108" r:id="rId10"/>
    <p:sldId id="1109" r:id="rId11"/>
    <p:sldId id="1036" r:id="rId12"/>
    <p:sldId id="1111" r:id="rId13"/>
    <p:sldId id="1112" r:id="rId14"/>
    <p:sldId id="1113" r:id="rId15"/>
    <p:sldId id="1114" r:id="rId16"/>
    <p:sldId id="1115" r:id="rId17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772D37-3E58-4781-BEC1-5D3A353F3167}">
          <p14:sldIdLst>
            <p14:sldId id="1019"/>
            <p14:sldId id="1020"/>
            <p14:sldId id="1118"/>
            <p14:sldId id="1107"/>
            <p14:sldId id="1117"/>
          </p14:sldIdLst>
        </p14:section>
        <p14:section name="Untitled Section" id="{B30FF9C9-B775-4236-BD55-0F401D2137C8}">
          <p14:sldIdLst>
            <p14:sldId id="1108"/>
            <p14:sldId id="1109"/>
            <p14:sldId id="1036"/>
            <p14:sldId id="1111"/>
            <p14:sldId id="1112"/>
            <p14:sldId id="1113"/>
            <p14:sldId id="1114"/>
            <p14:sldId id="11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2CE"/>
    <a:srgbClr val="2A6EBB"/>
    <a:srgbClr val="2158AC"/>
    <a:srgbClr val="0070C0"/>
    <a:srgbClr val="FF5050"/>
    <a:srgbClr val="FF9900"/>
    <a:srgbClr val="4BACC6"/>
    <a:srgbClr val="95B3D7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06" autoAdjust="0"/>
    <p:restoredTop sz="86898" autoAdjust="0"/>
  </p:normalViewPr>
  <p:slideViewPr>
    <p:cSldViewPr>
      <p:cViewPr varScale="1">
        <p:scale>
          <a:sx n="71" d="100"/>
          <a:sy n="71" d="100"/>
        </p:scale>
        <p:origin x="205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9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2232" y="-6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F3085-A0DF-4F24-968D-A8C3120595B1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8869DFD-C348-43FA-AD74-26F92951EBBF}">
      <dgm:prSet phldrT="[Text]" custT="1"/>
      <dgm:spPr/>
      <dgm:t>
        <a:bodyPr/>
        <a:lstStyle/>
        <a:p>
          <a:r>
            <a:rPr lang="en-US" sz="2400" dirty="0"/>
            <a:t>Summer 2020</a:t>
          </a:r>
        </a:p>
      </dgm:t>
    </dgm:pt>
    <dgm:pt modelId="{EC22E78C-5617-4CC7-9E89-A7C5AA710DB8}" type="parTrans" cxnId="{786820D8-4C11-45EA-96D0-E9B122FFCA72}">
      <dgm:prSet/>
      <dgm:spPr/>
      <dgm:t>
        <a:bodyPr/>
        <a:lstStyle/>
        <a:p>
          <a:endParaRPr lang="en-US"/>
        </a:p>
      </dgm:t>
    </dgm:pt>
    <dgm:pt modelId="{BEA15476-BA94-4469-AB0D-FD2926F07466}" type="sibTrans" cxnId="{786820D8-4C11-45EA-96D0-E9B122FFCA72}">
      <dgm:prSet/>
      <dgm:spPr/>
      <dgm:t>
        <a:bodyPr/>
        <a:lstStyle/>
        <a:p>
          <a:endParaRPr lang="en-US"/>
        </a:p>
      </dgm:t>
    </dgm:pt>
    <dgm:pt modelId="{95C7CD20-3F26-4F94-8B61-9BE451480A64}">
      <dgm:prSet phldrT="[Text]" custT="1"/>
      <dgm:spPr/>
      <dgm:t>
        <a:bodyPr/>
        <a:lstStyle/>
        <a:p>
          <a:r>
            <a:rPr lang="en-US" sz="1750" dirty="0">
              <a:solidFill>
                <a:srgbClr val="000000"/>
              </a:solidFill>
              <a:latin typeface="+mn-lt"/>
            </a:rPr>
            <a:t>Meet with local elected officials</a:t>
          </a:r>
        </a:p>
      </dgm:t>
    </dgm:pt>
    <dgm:pt modelId="{4CC31FF7-F12B-427E-9286-2925A9BBCA98}" type="parTrans" cxnId="{653F6F5E-144B-4FFC-8901-B2C8822752BD}">
      <dgm:prSet/>
      <dgm:spPr/>
      <dgm:t>
        <a:bodyPr/>
        <a:lstStyle/>
        <a:p>
          <a:endParaRPr lang="en-US"/>
        </a:p>
      </dgm:t>
    </dgm:pt>
    <dgm:pt modelId="{7D6638E9-C394-4D8A-A8A5-FFA192CFED90}" type="sibTrans" cxnId="{653F6F5E-144B-4FFC-8901-B2C8822752BD}">
      <dgm:prSet/>
      <dgm:spPr/>
      <dgm:t>
        <a:bodyPr/>
        <a:lstStyle/>
        <a:p>
          <a:endParaRPr lang="en-US"/>
        </a:p>
      </dgm:t>
    </dgm:pt>
    <dgm:pt modelId="{EFCC84DF-718A-4B29-9281-FD543210BB64}">
      <dgm:prSet phldrT="[Text]" custT="1"/>
      <dgm:spPr/>
      <dgm:t>
        <a:bodyPr/>
        <a:lstStyle/>
        <a:p>
          <a:r>
            <a:rPr lang="en-US" sz="2400" dirty="0"/>
            <a:t>Sept. 22, 2020</a:t>
          </a:r>
        </a:p>
      </dgm:t>
    </dgm:pt>
    <dgm:pt modelId="{2B3B4C36-4578-4A6E-86E1-3E93E40BE305}" type="parTrans" cxnId="{168A1536-5DB8-4648-94EF-A99178EEB7F0}">
      <dgm:prSet/>
      <dgm:spPr/>
      <dgm:t>
        <a:bodyPr/>
        <a:lstStyle/>
        <a:p>
          <a:endParaRPr lang="en-US"/>
        </a:p>
      </dgm:t>
    </dgm:pt>
    <dgm:pt modelId="{F23C8BBB-782C-45EC-82E2-0BE24C693914}" type="sibTrans" cxnId="{168A1536-5DB8-4648-94EF-A99178EEB7F0}">
      <dgm:prSet/>
      <dgm:spPr/>
      <dgm:t>
        <a:bodyPr/>
        <a:lstStyle/>
        <a:p>
          <a:endParaRPr lang="en-US"/>
        </a:p>
      </dgm:t>
    </dgm:pt>
    <dgm:pt modelId="{66114E3C-2C80-4E94-BBB9-0C66BD1E226A}">
      <dgm:prSet phldrT="[Text]" custT="1"/>
      <dgm:spPr/>
      <dgm:t>
        <a:bodyPr/>
        <a:lstStyle/>
        <a:p>
          <a:pPr>
            <a:buClr>
              <a:srgbClr val="003599"/>
            </a:buClr>
            <a:buSzPct val="100000"/>
            <a:buFont typeface="Arial" panose="020B0604020202020204" pitchFamily="34" charset="0"/>
            <a:buChar char="•"/>
          </a:pPr>
          <a:r>
            <a:rPr lang="en-US" sz="1900" dirty="0">
              <a:solidFill>
                <a:srgbClr val="000000"/>
              </a:solidFill>
              <a:latin typeface="Calibri" pitchFamily="34" charset="0"/>
            </a:rPr>
            <a:t>Host two virtual community meetings </a:t>
          </a:r>
          <a:endParaRPr lang="en-US" sz="1900" dirty="0"/>
        </a:p>
      </dgm:t>
    </dgm:pt>
    <dgm:pt modelId="{34184E64-D33F-49D2-A4E5-C188EDB37F6E}" type="parTrans" cxnId="{6522E649-3CCB-47F1-A305-69E541B4C3DB}">
      <dgm:prSet/>
      <dgm:spPr/>
      <dgm:t>
        <a:bodyPr/>
        <a:lstStyle/>
        <a:p>
          <a:endParaRPr lang="en-US"/>
        </a:p>
      </dgm:t>
    </dgm:pt>
    <dgm:pt modelId="{B065FBEE-09DB-4AAE-9539-5C0F9C941B66}" type="sibTrans" cxnId="{6522E649-3CCB-47F1-A305-69E541B4C3DB}">
      <dgm:prSet/>
      <dgm:spPr/>
      <dgm:t>
        <a:bodyPr/>
        <a:lstStyle/>
        <a:p>
          <a:endParaRPr lang="en-US"/>
        </a:p>
      </dgm:t>
    </dgm:pt>
    <dgm:pt modelId="{F02795AD-CA41-4430-A98A-439BD8AC67FA}">
      <dgm:prSet phldrT="[Text]" custT="1"/>
      <dgm:spPr/>
      <dgm:t>
        <a:bodyPr/>
        <a:lstStyle/>
        <a:p>
          <a:pPr>
            <a:buClr>
              <a:srgbClr val="003599"/>
            </a:buClr>
            <a:buSzPct val="100000"/>
            <a:buFont typeface="Arial" panose="020B0604020202020204" pitchFamily="34" charset="0"/>
            <a:buChar char="•"/>
          </a:pPr>
          <a:r>
            <a:rPr lang="en-US" sz="1900" dirty="0">
              <a:solidFill>
                <a:srgbClr val="000000"/>
              </a:solidFill>
              <a:latin typeface="Calibri" pitchFamily="34" charset="0"/>
            </a:rPr>
            <a:t>File Application with Virginia State Corporation Commission (SCC)</a:t>
          </a:r>
          <a:endParaRPr lang="en-US" sz="1900" dirty="0"/>
        </a:p>
      </dgm:t>
    </dgm:pt>
    <dgm:pt modelId="{79A978A9-5B25-4D78-81FB-B7D65BD96D2F}" type="parTrans" cxnId="{4FC2E877-70E5-4603-A8A4-1D9BEC882839}">
      <dgm:prSet/>
      <dgm:spPr/>
      <dgm:t>
        <a:bodyPr/>
        <a:lstStyle/>
        <a:p>
          <a:endParaRPr lang="en-US"/>
        </a:p>
      </dgm:t>
    </dgm:pt>
    <dgm:pt modelId="{DA318143-D454-4328-A426-1C6EFEF7B107}" type="sibTrans" cxnId="{4FC2E877-70E5-4603-A8A4-1D9BEC882839}">
      <dgm:prSet/>
      <dgm:spPr/>
      <dgm:t>
        <a:bodyPr/>
        <a:lstStyle/>
        <a:p>
          <a:endParaRPr lang="en-US"/>
        </a:p>
      </dgm:t>
    </dgm:pt>
    <dgm:pt modelId="{4D08A357-3C36-4F5E-99A2-72EC86D6B807}">
      <dgm:prSet phldrT="[Text]" custT="1"/>
      <dgm:spPr/>
      <dgm:t>
        <a:bodyPr/>
        <a:lstStyle/>
        <a:p>
          <a:r>
            <a:rPr lang="en-US" sz="2400" dirty="0"/>
            <a:t>Fall 2020</a:t>
          </a:r>
        </a:p>
      </dgm:t>
    </dgm:pt>
    <dgm:pt modelId="{8771ECB6-FC09-46DC-8D14-4D1CC4DDA676}" type="sibTrans" cxnId="{51B26CBF-C5A7-4681-8445-456DFEDEB5A2}">
      <dgm:prSet/>
      <dgm:spPr/>
      <dgm:t>
        <a:bodyPr/>
        <a:lstStyle/>
        <a:p>
          <a:endParaRPr lang="en-US"/>
        </a:p>
      </dgm:t>
    </dgm:pt>
    <dgm:pt modelId="{452FAE92-308D-434C-BE32-A48E2CAB1EC5}" type="parTrans" cxnId="{51B26CBF-C5A7-4681-8445-456DFEDEB5A2}">
      <dgm:prSet/>
      <dgm:spPr/>
      <dgm:t>
        <a:bodyPr/>
        <a:lstStyle/>
        <a:p>
          <a:endParaRPr lang="en-US"/>
        </a:p>
      </dgm:t>
    </dgm:pt>
    <dgm:pt modelId="{936E243D-2AF1-407B-A51F-BAA21532A037}">
      <dgm:prSet custT="1"/>
      <dgm:spPr/>
      <dgm:t>
        <a:bodyPr/>
        <a:lstStyle/>
        <a:p>
          <a:r>
            <a:rPr lang="en-US" sz="2400" dirty="0"/>
            <a:t>TBD</a:t>
          </a:r>
        </a:p>
      </dgm:t>
    </dgm:pt>
    <dgm:pt modelId="{0306CDEF-628A-4262-8736-81624D892845}" type="parTrans" cxnId="{755CCB7F-1AEA-4806-8C33-FE054128B3AF}">
      <dgm:prSet/>
      <dgm:spPr/>
      <dgm:t>
        <a:bodyPr/>
        <a:lstStyle/>
        <a:p>
          <a:endParaRPr lang="en-US"/>
        </a:p>
      </dgm:t>
    </dgm:pt>
    <dgm:pt modelId="{2EA7C644-D9AA-442B-9300-9F05DF16B0F6}" type="sibTrans" cxnId="{755CCB7F-1AEA-4806-8C33-FE054128B3AF}">
      <dgm:prSet/>
      <dgm:spPr/>
      <dgm:t>
        <a:bodyPr/>
        <a:lstStyle/>
        <a:p>
          <a:endParaRPr lang="en-US"/>
        </a:p>
      </dgm:t>
    </dgm:pt>
    <dgm:pt modelId="{4BE0EA9C-FC2A-405E-878A-E30500820412}">
      <dgm:prSet custT="1"/>
      <dgm:spPr/>
      <dgm:t>
        <a:bodyPr/>
        <a:lstStyle/>
        <a:p>
          <a:r>
            <a:rPr lang="en-US" sz="2400" dirty="0"/>
            <a:t>Spring 2021</a:t>
          </a:r>
        </a:p>
      </dgm:t>
    </dgm:pt>
    <dgm:pt modelId="{D9BBC159-DF68-40E2-8764-4A4FF80AF358}" type="parTrans" cxnId="{BCC6C95A-8AE7-4201-A30E-E455B80F333E}">
      <dgm:prSet/>
      <dgm:spPr/>
      <dgm:t>
        <a:bodyPr/>
        <a:lstStyle/>
        <a:p>
          <a:endParaRPr lang="en-US"/>
        </a:p>
      </dgm:t>
    </dgm:pt>
    <dgm:pt modelId="{EF1A5A3A-8830-4812-AF7E-B2997E55FA87}" type="sibTrans" cxnId="{BCC6C95A-8AE7-4201-A30E-E455B80F333E}">
      <dgm:prSet/>
      <dgm:spPr/>
      <dgm:t>
        <a:bodyPr/>
        <a:lstStyle/>
        <a:p>
          <a:endParaRPr lang="en-US"/>
        </a:p>
      </dgm:t>
    </dgm:pt>
    <dgm:pt modelId="{A9EB8BAD-1A19-426B-98F0-E71C444E9520}">
      <dgm:prSet custT="1"/>
      <dgm:spPr/>
      <dgm:t>
        <a:bodyPr/>
        <a:lstStyle/>
        <a:p>
          <a:r>
            <a:rPr lang="en-US" sz="1900" dirty="0">
              <a:solidFill>
                <a:srgbClr val="000000"/>
              </a:solidFill>
              <a:latin typeface="Calibri" pitchFamily="34" charset="0"/>
            </a:rPr>
            <a:t>Procedural Order Issued, Public Hearing Scheduled</a:t>
          </a:r>
          <a:endParaRPr lang="en-US" sz="1900" dirty="0"/>
        </a:p>
      </dgm:t>
    </dgm:pt>
    <dgm:pt modelId="{A7671580-A65D-4D5F-B247-09A6BC20BCB4}" type="parTrans" cxnId="{F9A818EF-82EF-417D-9546-2B17F49ED1CB}">
      <dgm:prSet/>
      <dgm:spPr/>
      <dgm:t>
        <a:bodyPr/>
        <a:lstStyle/>
        <a:p>
          <a:endParaRPr lang="en-US"/>
        </a:p>
      </dgm:t>
    </dgm:pt>
    <dgm:pt modelId="{5240EE3F-EB0E-47B5-973D-A2E3D71271C5}" type="sibTrans" cxnId="{F9A818EF-82EF-417D-9546-2B17F49ED1CB}">
      <dgm:prSet/>
      <dgm:spPr/>
      <dgm:t>
        <a:bodyPr/>
        <a:lstStyle/>
        <a:p>
          <a:endParaRPr lang="en-US"/>
        </a:p>
      </dgm:t>
    </dgm:pt>
    <dgm:pt modelId="{F885E9D1-83A2-4653-8E36-26F0D899EF85}">
      <dgm:prSet custT="1"/>
      <dgm:spPr/>
      <dgm:t>
        <a:bodyPr/>
        <a:lstStyle/>
        <a:p>
          <a:r>
            <a:rPr lang="en-US" sz="1900" dirty="0">
              <a:solidFill>
                <a:srgbClr val="000000"/>
              </a:solidFill>
              <a:latin typeface="Calibri" pitchFamily="34" charset="0"/>
            </a:rPr>
            <a:t>Requested date for SCC approval</a:t>
          </a:r>
          <a:endParaRPr lang="en-US" sz="1900" dirty="0"/>
        </a:p>
      </dgm:t>
    </dgm:pt>
    <dgm:pt modelId="{E9E0B2A7-21BC-46C9-895C-331A7C3C4CD8}" type="parTrans" cxnId="{344D8A93-2D6F-4494-B7DA-AA5285222587}">
      <dgm:prSet/>
      <dgm:spPr/>
      <dgm:t>
        <a:bodyPr/>
        <a:lstStyle/>
        <a:p>
          <a:endParaRPr lang="en-US"/>
        </a:p>
      </dgm:t>
    </dgm:pt>
    <dgm:pt modelId="{C26151D7-CB1C-4248-BF0F-C77F80A6C77F}" type="sibTrans" cxnId="{344D8A93-2D6F-4494-B7DA-AA5285222587}">
      <dgm:prSet/>
      <dgm:spPr/>
      <dgm:t>
        <a:bodyPr/>
        <a:lstStyle/>
        <a:p>
          <a:endParaRPr lang="en-US"/>
        </a:p>
      </dgm:t>
    </dgm:pt>
    <dgm:pt modelId="{9D1326A4-F43E-4039-BE21-727598348016}">
      <dgm:prSet custT="1"/>
      <dgm:spPr/>
      <dgm:t>
        <a:bodyPr/>
        <a:lstStyle/>
        <a:p>
          <a:r>
            <a:rPr lang="en-US" sz="2400" dirty="0"/>
            <a:t>April 2022</a:t>
          </a:r>
        </a:p>
      </dgm:t>
    </dgm:pt>
    <dgm:pt modelId="{A149F82A-DE68-4935-A19A-EE69D1D1731A}" type="parTrans" cxnId="{88034361-C698-4900-8A11-F98973FDB587}">
      <dgm:prSet/>
      <dgm:spPr/>
      <dgm:t>
        <a:bodyPr/>
        <a:lstStyle/>
        <a:p>
          <a:endParaRPr lang="en-US"/>
        </a:p>
      </dgm:t>
    </dgm:pt>
    <dgm:pt modelId="{50204E08-BC61-4C35-84A5-0BFDFA1B814F}" type="sibTrans" cxnId="{88034361-C698-4900-8A11-F98973FDB587}">
      <dgm:prSet/>
      <dgm:spPr/>
      <dgm:t>
        <a:bodyPr/>
        <a:lstStyle/>
        <a:p>
          <a:endParaRPr lang="en-US"/>
        </a:p>
      </dgm:t>
    </dgm:pt>
    <dgm:pt modelId="{9F8B1031-1F33-4D63-954E-600141C4E089}">
      <dgm:prSet custT="1"/>
      <dgm:spPr/>
      <dgm:t>
        <a:bodyPr/>
        <a:lstStyle/>
        <a:p>
          <a:r>
            <a:rPr lang="en-US" sz="1900" dirty="0">
              <a:solidFill>
                <a:srgbClr val="000000"/>
              </a:solidFill>
              <a:latin typeface="Calibri" pitchFamily="34" charset="0"/>
            </a:rPr>
            <a:t>Projected In-Service Date </a:t>
          </a:r>
          <a:endParaRPr lang="en-US" sz="1900" dirty="0"/>
        </a:p>
      </dgm:t>
    </dgm:pt>
    <dgm:pt modelId="{1DB8EA99-9064-423E-B04E-EBCB8B1CCEE2}" type="parTrans" cxnId="{AF5D23B6-D12B-4252-A9FC-F0FF1D7C789C}">
      <dgm:prSet/>
      <dgm:spPr/>
      <dgm:t>
        <a:bodyPr/>
        <a:lstStyle/>
        <a:p>
          <a:endParaRPr lang="en-US"/>
        </a:p>
      </dgm:t>
    </dgm:pt>
    <dgm:pt modelId="{0EB97C82-7A29-4C6E-B03D-A8D3C3215F21}" type="sibTrans" cxnId="{AF5D23B6-D12B-4252-A9FC-F0FF1D7C789C}">
      <dgm:prSet/>
      <dgm:spPr/>
      <dgm:t>
        <a:bodyPr/>
        <a:lstStyle/>
        <a:p>
          <a:endParaRPr lang="en-US"/>
        </a:p>
      </dgm:t>
    </dgm:pt>
    <dgm:pt modelId="{A330C19A-AAA3-4FA0-8BEE-DE3F961B1AD0}">
      <dgm:prSet phldrT="[Text]" custT="1"/>
      <dgm:spPr/>
      <dgm:t>
        <a:bodyPr/>
        <a:lstStyle/>
        <a:p>
          <a:r>
            <a:rPr lang="en-US" sz="1750" dirty="0">
              <a:solidFill>
                <a:srgbClr val="000000"/>
              </a:solidFill>
              <a:latin typeface="+mn-lt"/>
            </a:rPr>
            <a:t>Launch project website; Dedicated email/phone open</a:t>
          </a:r>
          <a:endParaRPr lang="en-US" sz="1750" dirty="0">
            <a:solidFill>
              <a:schemeClr val="tx1">
                <a:lumMod val="75000"/>
              </a:schemeClr>
            </a:solidFill>
            <a:latin typeface="+mn-lt"/>
          </a:endParaRPr>
        </a:p>
      </dgm:t>
    </dgm:pt>
    <dgm:pt modelId="{3DFA01E8-2261-4CCE-BFC7-7CE890ED5298}" type="parTrans" cxnId="{55250BF1-C7C4-4440-882A-D5802BB823B8}">
      <dgm:prSet/>
      <dgm:spPr/>
      <dgm:t>
        <a:bodyPr/>
        <a:lstStyle/>
        <a:p>
          <a:endParaRPr lang="en-US"/>
        </a:p>
      </dgm:t>
    </dgm:pt>
    <dgm:pt modelId="{85099746-16BB-4DD6-BA61-B22506CF2851}" type="sibTrans" cxnId="{55250BF1-C7C4-4440-882A-D5802BB823B8}">
      <dgm:prSet/>
      <dgm:spPr/>
      <dgm:t>
        <a:bodyPr/>
        <a:lstStyle/>
        <a:p>
          <a:endParaRPr lang="en-US"/>
        </a:p>
      </dgm:t>
    </dgm:pt>
    <dgm:pt modelId="{A39F9151-758E-44F6-811F-B957DDED41C3}" type="pres">
      <dgm:prSet presAssocID="{DC7F3085-A0DF-4F24-968D-A8C3120595B1}" presName="Name0" presStyleCnt="0">
        <dgm:presLayoutVars>
          <dgm:dir/>
          <dgm:animLvl val="lvl"/>
          <dgm:resizeHandles val="exact"/>
        </dgm:presLayoutVars>
      </dgm:prSet>
      <dgm:spPr/>
    </dgm:pt>
    <dgm:pt modelId="{0F17DA36-232F-4679-9023-26E64DC163D4}" type="pres">
      <dgm:prSet presAssocID="{28869DFD-C348-43FA-AD74-26F92951EBBF}" presName="linNode" presStyleCnt="0"/>
      <dgm:spPr/>
    </dgm:pt>
    <dgm:pt modelId="{D65D495B-47D2-4A06-9D91-4585425B2E2B}" type="pres">
      <dgm:prSet presAssocID="{28869DFD-C348-43FA-AD74-26F92951EBBF}" presName="parentText" presStyleLbl="node1" presStyleIdx="0" presStyleCnt="6" custScaleX="91007">
        <dgm:presLayoutVars>
          <dgm:chMax val="1"/>
          <dgm:bulletEnabled val="1"/>
        </dgm:presLayoutVars>
      </dgm:prSet>
      <dgm:spPr/>
    </dgm:pt>
    <dgm:pt modelId="{7ED7B7B9-C72E-476E-96AE-5A10AB6C3E18}" type="pres">
      <dgm:prSet presAssocID="{28869DFD-C348-43FA-AD74-26F92951EBBF}" presName="descendantText" presStyleLbl="alignAccFollowNode1" presStyleIdx="0" presStyleCnt="6" custScaleX="107752" custScaleY="110965" custLinFactNeighborX="0">
        <dgm:presLayoutVars>
          <dgm:bulletEnabled val="1"/>
        </dgm:presLayoutVars>
      </dgm:prSet>
      <dgm:spPr/>
    </dgm:pt>
    <dgm:pt modelId="{E125E3D5-C593-4904-9F04-F7293CE5C646}" type="pres">
      <dgm:prSet presAssocID="{BEA15476-BA94-4469-AB0D-FD2926F07466}" presName="sp" presStyleCnt="0"/>
      <dgm:spPr/>
    </dgm:pt>
    <dgm:pt modelId="{ACB38CD7-83F8-47BB-A3D0-EEDE84491819}" type="pres">
      <dgm:prSet presAssocID="{EFCC84DF-718A-4B29-9281-FD543210BB64}" presName="linNode" presStyleCnt="0"/>
      <dgm:spPr/>
    </dgm:pt>
    <dgm:pt modelId="{4E8E96A8-B3C1-400A-8B42-85DA56A4A58D}" type="pres">
      <dgm:prSet presAssocID="{EFCC84DF-718A-4B29-9281-FD543210BB64}" presName="parentText" presStyleLbl="node1" presStyleIdx="1" presStyleCnt="6" custScaleX="98013">
        <dgm:presLayoutVars>
          <dgm:chMax val="1"/>
          <dgm:bulletEnabled val="1"/>
        </dgm:presLayoutVars>
      </dgm:prSet>
      <dgm:spPr/>
    </dgm:pt>
    <dgm:pt modelId="{5A804611-8EE7-4521-9521-F34BE4365551}" type="pres">
      <dgm:prSet presAssocID="{EFCC84DF-718A-4B29-9281-FD543210BB64}" presName="descendantText" presStyleLbl="alignAccFollowNode1" presStyleIdx="1" presStyleCnt="6" custScaleX="117251">
        <dgm:presLayoutVars>
          <dgm:bulletEnabled val="1"/>
        </dgm:presLayoutVars>
      </dgm:prSet>
      <dgm:spPr/>
    </dgm:pt>
    <dgm:pt modelId="{75DA30A1-64F5-4DD9-A27A-7619F3F6A93D}" type="pres">
      <dgm:prSet presAssocID="{F23C8BBB-782C-45EC-82E2-0BE24C693914}" presName="sp" presStyleCnt="0"/>
      <dgm:spPr/>
    </dgm:pt>
    <dgm:pt modelId="{1618C5FE-4012-40F3-B654-471456B06031}" type="pres">
      <dgm:prSet presAssocID="{4D08A357-3C36-4F5E-99A2-72EC86D6B807}" presName="linNode" presStyleCnt="0"/>
      <dgm:spPr/>
    </dgm:pt>
    <dgm:pt modelId="{856F97E3-54D8-46BA-8A9F-860FBA721250}" type="pres">
      <dgm:prSet presAssocID="{4D08A357-3C36-4F5E-99A2-72EC86D6B807}" presName="parentText" presStyleLbl="node1" presStyleIdx="2" presStyleCnt="6" custScaleX="96911">
        <dgm:presLayoutVars>
          <dgm:chMax val="1"/>
          <dgm:bulletEnabled val="1"/>
        </dgm:presLayoutVars>
      </dgm:prSet>
      <dgm:spPr/>
    </dgm:pt>
    <dgm:pt modelId="{632D97C8-D737-4327-8852-E69E0F4A1048}" type="pres">
      <dgm:prSet presAssocID="{4D08A357-3C36-4F5E-99A2-72EC86D6B807}" presName="descendantText" presStyleLbl="alignAccFollowNode1" presStyleIdx="2" presStyleCnt="6" custScaleX="116175">
        <dgm:presLayoutVars>
          <dgm:bulletEnabled val="1"/>
        </dgm:presLayoutVars>
      </dgm:prSet>
      <dgm:spPr/>
    </dgm:pt>
    <dgm:pt modelId="{6A393118-E2D2-455A-9381-A4FEDD4D262B}" type="pres">
      <dgm:prSet presAssocID="{8771ECB6-FC09-46DC-8D14-4D1CC4DDA676}" presName="sp" presStyleCnt="0"/>
      <dgm:spPr/>
    </dgm:pt>
    <dgm:pt modelId="{927C578B-E385-4176-B5F3-1565EAC249A0}" type="pres">
      <dgm:prSet presAssocID="{936E243D-2AF1-407B-A51F-BAA21532A037}" presName="linNode" presStyleCnt="0"/>
      <dgm:spPr/>
    </dgm:pt>
    <dgm:pt modelId="{A3AFFEDD-2D5C-4549-8C8B-3616EE5E10F2}" type="pres">
      <dgm:prSet presAssocID="{936E243D-2AF1-407B-A51F-BAA21532A037}" presName="parentText" presStyleLbl="node1" presStyleIdx="3" presStyleCnt="6" custScaleX="91364">
        <dgm:presLayoutVars>
          <dgm:chMax val="1"/>
          <dgm:bulletEnabled val="1"/>
        </dgm:presLayoutVars>
      </dgm:prSet>
      <dgm:spPr/>
    </dgm:pt>
    <dgm:pt modelId="{038E27C9-6834-49F1-ACB0-BA09CC52A532}" type="pres">
      <dgm:prSet presAssocID="{936E243D-2AF1-407B-A51F-BAA21532A037}" presName="descendantText" presStyleLbl="alignAccFollowNode1" presStyleIdx="3" presStyleCnt="6" custScaleX="109725">
        <dgm:presLayoutVars>
          <dgm:bulletEnabled val="1"/>
        </dgm:presLayoutVars>
      </dgm:prSet>
      <dgm:spPr/>
    </dgm:pt>
    <dgm:pt modelId="{E99454E7-3145-479F-AEEE-E64E4C880B8E}" type="pres">
      <dgm:prSet presAssocID="{2EA7C644-D9AA-442B-9300-9F05DF16B0F6}" presName="sp" presStyleCnt="0"/>
      <dgm:spPr/>
    </dgm:pt>
    <dgm:pt modelId="{5684CA38-0084-45C5-87F4-F3D11417252F}" type="pres">
      <dgm:prSet presAssocID="{4BE0EA9C-FC2A-405E-878A-E30500820412}" presName="linNode" presStyleCnt="0"/>
      <dgm:spPr/>
    </dgm:pt>
    <dgm:pt modelId="{CD7FD64D-8E03-4987-A527-9BE6F479E025}" type="pres">
      <dgm:prSet presAssocID="{4BE0EA9C-FC2A-405E-878A-E30500820412}" presName="parentText" presStyleLbl="node1" presStyleIdx="4" presStyleCnt="6" custScaleX="95577">
        <dgm:presLayoutVars>
          <dgm:chMax val="1"/>
          <dgm:bulletEnabled val="1"/>
        </dgm:presLayoutVars>
      </dgm:prSet>
      <dgm:spPr/>
    </dgm:pt>
    <dgm:pt modelId="{F3A78B56-5B8B-44DD-B77C-2323796B99FA}" type="pres">
      <dgm:prSet presAssocID="{4BE0EA9C-FC2A-405E-878A-E30500820412}" presName="descendantText" presStyleLbl="alignAccFollowNode1" presStyleIdx="4" presStyleCnt="6" custScaleX="111864">
        <dgm:presLayoutVars>
          <dgm:bulletEnabled val="1"/>
        </dgm:presLayoutVars>
      </dgm:prSet>
      <dgm:spPr/>
    </dgm:pt>
    <dgm:pt modelId="{B87C1816-120E-46F9-A362-D097F5D71AFF}" type="pres">
      <dgm:prSet presAssocID="{EF1A5A3A-8830-4812-AF7E-B2997E55FA87}" presName="sp" presStyleCnt="0"/>
      <dgm:spPr/>
    </dgm:pt>
    <dgm:pt modelId="{2D61F3F3-C2D0-408F-9203-309653808CE9}" type="pres">
      <dgm:prSet presAssocID="{9D1326A4-F43E-4039-BE21-727598348016}" presName="linNode" presStyleCnt="0"/>
      <dgm:spPr/>
    </dgm:pt>
    <dgm:pt modelId="{FA9AA5B5-2067-4D72-B347-7EC2AD17818A}" type="pres">
      <dgm:prSet presAssocID="{9D1326A4-F43E-4039-BE21-727598348016}" presName="parentText" presStyleLbl="node1" presStyleIdx="5" presStyleCnt="6" custScaleX="92520">
        <dgm:presLayoutVars>
          <dgm:chMax val="1"/>
          <dgm:bulletEnabled val="1"/>
        </dgm:presLayoutVars>
      </dgm:prSet>
      <dgm:spPr/>
    </dgm:pt>
    <dgm:pt modelId="{76A0316E-7990-47D7-9B52-EB078D7ED3E2}" type="pres">
      <dgm:prSet presAssocID="{9D1326A4-F43E-4039-BE21-727598348016}" presName="descendantText" presStyleLbl="alignAccFollowNode1" presStyleIdx="5" presStyleCnt="6" custScaleX="108354">
        <dgm:presLayoutVars>
          <dgm:bulletEnabled val="1"/>
        </dgm:presLayoutVars>
      </dgm:prSet>
      <dgm:spPr/>
    </dgm:pt>
  </dgm:ptLst>
  <dgm:cxnLst>
    <dgm:cxn modelId="{F57E1700-C4FD-40C4-804E-0ECF1BD0AE7E}" type="presOf" srcId="{A9EB8BAD-1A19-426B-98F0-E71C444E9520}" destId="{038E27C9-6834-49F1-ACB0-BA09CC52A532}" srcOrd="0" destOrd="0" presId="urn:microsoft.com/office/officeart/2005/8/layout/vList5"/>
    <dgm:cxn modelId="{79893B23-AAC0-4D0D-8885-1AC898F4BE93}" type="presOf" srcId="{28869DFD-C348-43FA-AD74-26F92951EBBF}" destId="{D65D495B-47D2-4A06-9D91-4585425B2E2B}" srcOrd="0" destOrd="0" presId="urn:microsoft.com/office/officeart/2005/8/layout/vList5"/>
    <dgm:cxn modelId="{168A1536-5DB8-4648-94EF-A99178EEB7F0}" srcId="{DC7F3085-A0DF-4F24-968D-A8C3120595B1}" destId="{EFCC84DF-718A-4B29-9281-FD543210BB64}" srcOrd="1" destOrd="0" parTransId="{2B3B4C36-4578-4A6E-86E1-3E93E40BE305}" sibTransId="{F23C8BBB-782C-45EC-82E2-0BE24C693914}"/>
    <dgm:cxn modelId="{15AD143D-553B-45D4-9A2B-D5D16933FB2E}" type="presOf" srcId="{DC7F3085-A0DF-4F24-968D-A8C3120595B1}" destId="{A39F9151-758E-44F6-811F-B957DDED41C3}" srcOrd="0" destOrd="0" presId="urn:microsoft.com/office/officeart/2005/8/layout/vList5"/>
    <dgm:cxn modelId="{653F6F5E-144B-4FFC-8901-B2C8822752BD}" srcId="{28869DFD-C348-43FA-AD74-26F92951EBBF}" destId="{95C7CD20-3F26-4F94-8B61-9BE451480A64}" srcOrd="0" destOrd="0" parTransId="{4CC31FF7-F12B-427E-9286-2925A9BBCA98}" sibTransId="{7D6638E9-C394-4D8A-A8A5-FFA192CFED90}"/>
    <dgm:cxn modelId="{88034361-C698-4900-8A11-F98973FDB587}" srcId="{DC7F3085-A0DF-4F24-968D-A8C3120595B1}" destId="{9D1326A4-F43E-4039-BE21-727598348016}" srcOrd="5" destOrd="0" parTransId="{A149F82A-DE68-4935-A19A-EE69D1D1731A}" sibTransId="{50204E08-BC61-4C35-84A5-0BFDFA1B814F}"/>
    <dgm:cxn modelId="{0EF78844-B597-4CD7-ADB0-BD1F6CD40F99}" type="presOf" srcId="{F885E9D1-83A2-4653-8E36-26F0D899EF85}" destId="{F3A78B56-5B8B-44DD-B77C-2323796B99FA}" srcOrd="0" destOrd="0" presId="urn:microsoft.com/office/officeart/2005/8/layout/vList5"/>
    <dgm:cxn modelId="{6522E649-3CCB-47F1-A305-69E541B4C3DB}" srcId="{EFCC84DF-718A-4B29-9281-FD543210BB64}" destId="{66114E3C-2C80-4E94-BBB9-0C66BD1E226A}" srcOrd="0" destOrd="0" parTransId="{34184E64-D33F-49D2-A4E5-C188EDB37F6E}" sibTransId="{B065FBEE-09DB-4AAE-9539-5C0F9C941B66}"/>
    <dgm:cxn modelId="{AD3A316C-F835-4542-B0E7-05C7C7FEE182}" type="presOf" srcId="{EFCC84DF-718A-4B29-9281-FD543210BB64}" destId="{4E8E96A8-B3C1-400A-8B42-85DA56A4A58D}" srcOrd="0" destOrd="0" presId="urn:microsoft.com/office/officeart/2005/8/layout/vList5"/>
    <dgm:cxn modelId="{B8B0254F-CB78-4AC7-9678-FEB082CAEAE4}" type="presOf" srcId="{4D08A357-3C36-4F5E-99A2-72EC86D6B807}" destId="{856F97E3-54D8-46BA-8A9F-860FBA721250}" srcOrd="0" destOrd="0" presId="urn:microsoft.com/office/officeart/2005/8/layout/vList5"/>
    <dgm:cxn modelId="{EA586A53-17B0-4911-ACC0-49D47C9DAC9A}" type="presOf" srcId="{95C7CD20-3F26-4F94-8B61-9BE451480A64}" destId="{7ED7B7B9-C72E-476E-96AE-5A10AB6C3E18}" srcOrd="0" destOrd="0" presId="urn:microsoft.com/office/officeart/2005/8/layout/vList5"/>
    <dgm:cxn modelId="{B4AFCC75-A4A2-488C-9862-0ED93EF0A3EF}" type="presOf" srcId="{9F8B1031-1F33-4D63-954E-600141C4E089}" destId="{76A0316E-7990-47D7-9B52-EB078D7ED3E2}" srcOrd="0" destOrd="0" presId="urn:microsoft.com/office/officeart/2005/8/layout/vList5"/>
    <dgm:cxn modelId="{4FC2E877-70E5-4603-A8A4-1D9BEC882839}" srcId="{4D08A357-3C36-4F5E-99A2-72EC86D6B807}" destId="{F02795AD-CA41-4430-A98A-439BD8AC67FA}" srcOrd="0" destOrd="0" parTransId="{79A978A9-5B25-4D78-81FB-B7D65BD96D2F}" sibTransId="{DA318143-D454-4328-A426-1C6EFEF7B107}"/>
    <dgm:cxn modelId="{BCC6C95A-8AE7-4201-A30E-E455B80F333E}" srcId="{DC7F3085-A0DF-4F24-968D-A8C3120595B1}" destId="{4BE0EA9C-FC2A-405E-878A-E30500820412}" srcOrd="4" destOrd="0" parTransId="{D9BBC159-DF68-40E2-8764-4A4FF80AF358}" sibTransId="{EF1A5A3A-8830-4812-AF7E-B2997E55FA87}"/>
    <dgm:cxn modelId="{755CCB7F-1AEA-4806-8C33-FE054128B3AF}" srcId="{DC7F3085-A0DF-4F24-968D-A8C3120595B1}" destId="{936E243D-2AF1-407B-A51F-BAA21532A037}" srcOrd="3" destOrd="0" parTransId="{0306CDEF-628A-4262-8736-81624D892845}" sibTransId="{2EA7C644-D9AA-442B-9300-9F05DF16B0F6}"/>
    <dgm:cxn modelId="{54A25E80-8CB9-4BE4-91C2-7367D82CC05C}" type="presOf" srcId="{66114E3C-2C80-4E94-BBB9-0C66BD1E226A}" destId="{5A804611-8EE7-4521-9521-F34BE4365551}" srcOrd="0" destOrd="0" presId="urn:microsoft.com/office/officeart/2005/8/layout/vList5"/>
    <dgm:cxn modelId="{8B4EDC82-9A98-478D-8465-053AFF9C39A0}" type="presOf" srcId="{A330C19A-AAA3-4FA0-8BEE-DE3F961B1AD0}" destId="{7ED7B7B9-C72E-476E-96AE-5A10AB6C3E18}" srcOrd="0" destOrd="1" presId="urn:microsoft.com/office/officeart/2005/8/layout/vList5"/>
    <dgm:cxn modelId="{23D2B18C-72CF-4872-B829-132287F7470B}" type="presOf" srcId="{936E243D-2AF1-407B-A51F-BAA21532A037}" destId="{A3AFFEDD-2D5C-4549-8C8B-3616EE5E10F2}" srcOrd="0" destOrd="0" presId="urn:microsoft.com/office/officeart/2005/8/layout/vList5"/>
    <dgm:cxn modelId="{344D8A93-2D6F-4494-B7DA-AA5285222587}" srcId="{4BE0EA9C-FC2A-405E-878A-E30500820412}" destId="{F885E9D1-83A2-4653-8E36-26F0D899EF85}" srcOrd="0" destOrd="0" parTransId="{E9E0B2A7-21BC-46C9-895C-331A7C3C4CD8}" sibTransId="{C26151D7-CB1C-4248-BF0F-C77F80A6C77F}"/>
    <dgm:cxn modelId="{AF5D23B6-D12B-4252-A9FC-F0FF1D7C789C}" srcId="{9D1326A4-F43E-4039-BE21-727598348016}" destId="{9F8B1031-1F33-4D63-954E-600141C4E089}" srcOrd="0" destOrd="0" parTransId="{1DB8EA99-9064-423E-B04E-EBCB8B1CCEE2}" sibTransId="{0EB97C82-7A29-4C6E-B03D-A8D3C3215F21}"/>
    <dgm:cxn modelId="{51B26CBF-C5A7-4681-8445-456DFEDEB5A2}" srcId="{DC7F3085-A0DF-4F24-968D-A8C3120595B1}" destId="{4D08A357-3C36-4F5E-99A2-72EC86D6B807}" srcOrd="2" destOrd="0" parTransId="{452FAE92-308D-434C-BE32-A48E2CAB1EC5}" sibTransId="{8771ECB6-FC09-46DC-8D14-4D1CC4DDA676}"/>
    <dgm:cxn modelId="{D8669DD3-FE98-4563-AA0E-B924E0F20777}" type="presOf" srcId="{9D1326A4-F43E-4039-BE21-727598348016}" destId="{FA9AA5B5-2067-4D72-B347-7EC2AD17818A}" srcOrd="0" destOrd="0" presId="urn:microsoft.com/office/officeart/2005/8/layout/vList5"/>
    <dgm:cxn modelId="{786820D8-4C11-45EA-96D0-E9B122FFCA72}" srcId="{DC7F3085-A0DF-4F24-968D-A8C3120595B1}" destId="{28869DFD-C348-43FA-AD74-26F92951EBBF}" srcOrd="0" destOrd="0" parTransId="{EC22E78C-5617-4CC7-9E89-A7C5AA710DB8}" sibTransId="{BEA15476-BA94-4469-AB0D-FD2926F07466}"/>
    <dgm:cxn modelId="{22C7D1E3-5D24-4F1F-9A25-91915F8EDC9E}" type="presOf" srcId="{F02795AD-CA41-4430-A98A-439BD8AC67FA}" destId="{632D97C8-D737-4327-8852-E69E0F4A1048}" srcOrd="0" destOrd="0" presId="urn:microsoft.com/office/officeart/2005/8/layout/vList5"/>
    <dgm:cxn modelId="{F9A818EF-82EF-417D-9546-2B17F49ED1CB}" srcId="{936E243D-2AF1-407B-A51F-BAA21532A037}" destId="{A9EB8BAD-1A19-426B-98F0-E71C444E9520}" srcOrd="0" destOrd="0" parTransId="{A7671580-A65D-4D5F-B247-09A6BC20BCB4}" sibTransId="{5240EE3F-EB0E-47B5-973D-A2E3D71271C5}"/>
    <dgm:cxn modelId="{55250BF1-C7C4-4440-882A-D5802BB823B8}" srcId="{28869DFD-C348-43FA-AD74-26F92951EBBF}" destId="{A330C19A-AAA3-4FA0-8BEE-DE3F961B1AD0}" srcOrd="1" destOrd="0" parTransId="{3DFA01E8-2261-4CCE-BFC7-7CE890ED5298}" sibTransId="{85099746-16BB-4DD6-BA61-B22506CF2851}"/>
    <dgm:cxn modelId="{755F91FF-92E4-45A3-A580-95BA296C2F83}" type="presOf" srcId="{4BE0EA9C-FC2A-405E-878A-E30500820412}" destId="{CD7FD64D-8E03-4987-A527-9BE6F479E025}" srcOrd="0" destOrd="0" presId="urn:microsoft.com/office/officeart/2005/8/layout/vList5"/>
    <dgm:cxn modelId="{81EE8697-F70A-424E-9E02-8E30DF00256F}" type="presParOf" srcId="{A39F9151-758E-44F6-811F-B957DDED41C3}" destId="{0F17DA36-232F-4679-9023-26E64DC163D4}" srcOrd="0" destOrd="0" presId="urn:microsoft.com/office/officeart/2005/8/layout/vList5"/>
    <dgm:cxn modelId="{3D669CB0-4BF9-45BF-8B09-6A9D3776E369}" type="presParOf" srcId="{0F17DA36-232F-4679-9023-26E64DC163D4}" destId="{D65D495B-47D2-4A06-9D91-4585425B2E2B}" srcOrd="0" destOrd="0" presId="urn:microsoft.com/office/officeart/2005/8/layout/vList5"/>
    <dgm:cxn modelId="{C216B744-1D61-43EB-AD80-61957F559942}" type="presParOf" srcId="{0F17DA36-232F-4679-9023-26E64DC163D4}" destId="{7ED7B7B9-C72E-476E-96AE-5A10AB6C3E18}" srcOrd="1" destOrd="0" presId="urn:microsoft.com/office/officeart/2005/8/layout/vList5"/>
    <dgm:cxn modelId="{0AB577B1-9AAE-483E-AF74-DD39AE3D4B22}" type="presParOf" srcId="{A39F9151-758E-44F6-811F-B957DDED41C3}" destId="{E125E3D5-C593-4904-9F04-F7293CE5C646}" srcOrd="1" destOrd="0" presId="urn:microsoft.com/office/officeart/2005/8/layout/vList5"/>
    <dgm:cxn modelId="{A330A4F4-E552-4493-B757-63CB905D77C6}" type="presParOf" srcId="{A39F9151-758E-44F6-811F-B957DDED41C3}" destId="{ACB38CD7-83F8-47BB-A3D0-EEDE84491819}" srcOrd="2" destOrd="0" presId="urn:microsoft.com/office/officeart/2005/8/layout/vList5"/>
    <dgm:cxn modelId="{8953FA5E-FDA8-4C1F-AB52-8170FE20C48B}" type="presParOf" srcId="{ACB38CD7-83F8-47BB-A3D0-EEDE84491819}" destId="{4E8E96A8-B3C1-400A-8B42-85DA56A4A58D}" srcOrd="0" destOrd="0" presId="urn:microsoft.com/office/officeart/2005/8/layout/vList5"/>
    <dgm:cxn modelId="{9AA24A2F-61F7-40EF-90BA-2D7162D5D634}" type="presParOf" srcId="{ACB38CD7-83F8-47BB-A3D0-EEDE84491819}" destId="{5A804611-8EE7-4521-9521-F34BE4365551}" srcOrd="1" destOrd="0" presId="urn:microsoft.com/office/officeart/2005/8/layout/vList5"/>
    <dgm:cxn modelId="{8988CA93-97E6-48C3-AF47-B528CABC3351}" type="presParOf" srcId="{A39F9151-758E-44F6-811F-B957DDED41C3}" destId="{75DA30A1-64F5-4DD9-A27A-7619F3F6A93D}" srcOrd="3" destOrd="0" presId="urn:microsoft.com/office/officeart/2005/8/layout/vList5"/>
    <dgm:cxn modelId="{14555899-38D6-4EEB-9BE7-E04935215B91}" type="presParOf" srcId="{A39F9151-758E-44F6-811F-B957DDED41C3}" destId="{1618C5FE-4012-40F3-B654-471456B06031}" srcOrd="4" destOrd="0" presId="urn:microsoft.com/office/officeart/2005/8/layout/vList5"/>
    <dgm:cxn modelId="{0D3AB586-0B4A-4FAD-9523-65F0B1E9C202}" type="presParOf" srcId="{1618C5FE-4012-40F3-B654-471456B06031}" destId="{856F97E3-54D8-46BA-8A9F-860FBA721250}" srcOrd="0" destOrd="0" presId="urn:microsoft.com/office/officeart/2005/8/layout/vList5"/>
    <dgm:cxn modelId="{62252023-167B-4E2E-A944-604A719CE4B5}" type="presParOf" srcId="{1618C5FE-4012-40F3-B654-471456B06031}" destId="{632D97C8-D737-4327-8852-E69E0F4A1048}" srcOrd="1" destOrd="0" presId="urn:microsoft.com/office/officeart/2005/8/layout/vList5"/>
    <dgm:cxn modelId="{4570ED51-1A6F-4706-93B8-3556FB7DF031}" type="presParOf" srcId="{A39F9151-758E-44F6-811F-B957DDED41C3}" destId="{6A393118-E2D2-455A-9381-A4FEDD4D262B}" srcOrd="5" destOrd="0" presId="urn:microsoft.com/office/officeart/2005/8/layout/vList5"/>
    <dgm:cxn modelId="{E892ABC4-5519-4FDA-B013-585CEBE510A2}" type="presParOf" srcId="{A39F9151-758E-44F6-811F-B957DDED41C3}" destId="{927C578B-E385-4176-B5F3-1565EAC249A0}" srcOrd="6" destOrd="0" presId="urn:microsoft.com/office/officeart/2005/8/layout/vList5"/>
    <dgm:cxn modelId="{61EEF589-D0DB-472A-B261-B050F94DFD04}" type="presParOf" srcId="{927C578B-E385-4176-B5F3-1565EAC249A0}" destId="{A3AFFEDD-2D5C-4549-8C8B-3616EE5E10F2}" srcOrd="0" destOrd="0" presId="urn:microsoft.com/office/officeart/2005/8/layout/vList5"/>
    <dgm:cxn modelId="{BB87736E-5D37-48E5-8AA5-1721A5E26779}" type="presParOf" srcId="{927C578B-E385-4176-B5F3-1565EAC249A0}" destId="{038E27C9-6834-49F1-ACB0-BA09CC52A532}" srcOrd="1" destOrd="0" presId="urn:microsoft.com/office/officeart/2005/8/layout/vList5"/>
    <dgm:cxn modelId="{7F25258E-24AD-4DEA-B91B-E3CD384528B2}" type="presParOf" srcId="{A39F9151-758E-44F6-811F-B957DDED41C3}" destId="{E99454E7-3145-479F-AEEE-E64E4C880B8E}" srcOrd="7" destOrd="0" presId="urn:microsoft.com/office/officeart/2005/8/layout/vList5"/>
    <dgm:cxn modelId="{FC7B3625-35C2-426F-8FFE-74E5550501C2}" type="presParOf" srcId="{A39F9151-758E-44F6-811F-B957DDED41C3}" destId="{5684CA38-0084-45C5-87F4-F3D11417252F}" srcOrd="8" destOrd="0" presId="urn:microsoft.com/office/officeart/2005/8/layout/vList5"/>
    <dgm:cxn modelId="{4C56982A-841E-42A4-A5AD-A930252C8625}" type="presParOf" srcId="{5684CA38-0084-45C5-87F4-F3D11417252F}" destId="{CD7FD64D-8E03-4987-A527-9BE6F479E025}" srcOrd="0" destOrd="0" presId="urn:microsoft.com/office/officeart/2005/8/layout/vList5"/>
    <dgm:cxn modelId="{75AA7D07-3860-4E7A-9429-439DB8AC41BB}" type="presParOf" srcId="{5684CA38-0084-45C5-87F4-F3D11417252F}" destId="{F3A78B56-5B8B-44DD-B77C-2323796B99FA}" srcOrd="1" destOrd="0" presId="urn:microsoft.com/office/officeart/2005/8/layout/vList5"/>
    <dgm:cxn modelId="{69206142-981F-463B-908F-7A0D07C897EE}" type="presParOf" srcId="{A39F9151-758E-44F6-811F-B957DDED41C3}" destId="{B87C1816-120E-46F9-A362-D097F5D71AFF}" srcOrd="9" destOrd="0" presId="urn:microsoft.com/office/officeart/2005/8/layout/vList5"/>
    <dgm:cxn modelId="{7CFEAAE0-BBFF-48F9-B11D-9631AE73B88E}" type="presParOf" srcId="{A39F9151-758E-44F6-811F-B957DDED41C3}" destId="{2D61F3F3-C2D0-408F-9203-309653808CE9}" srcOrd="10" destOrd="0" presId="urn:microsoft.com/office/officeart/2005/8/layout/vList5"/>
    <dgm:cxn modelId="{BE32665E-D701-4567-B7A4-FF5D9834C22B}" type="presParOf" srcId="{2D61F3F3-C2D0-408F-9203-309653808CE9}" destId="{FA9AA5B5-2067-4D72-B347-7EC2AD17818A}" srcOrd="0" destOrd="0" presId="urn:microsoft.com/office/officeart/2005/8/layout/vList5"/>
    <dgm:cxn modelId="{5FD935AA-4465-4472-95BB-726962B41932}" type="presParOf" srcId="{2D61F3F3-C2D0-408F-9203-309653808CE9}" destId="{76A0316E-7990-47D7-9B52-EB078D7ED3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7B7B9-C72E-476E-96AE-5A10AB6C3E18}">
      <dsp:nvSpPr>
        <dsp:cNvPr id="0" name=""/>
        <dsp:cNvSpPr/>
      </dsp:nvSpPr>
      <dsp:spPr>
        <a:xfrm rot="5400000">
          <a:off x="5113167" y="-2422030"/>
          <a:ext cx="647070" cy="557547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50" kern="1200" dirty="0">
              <a:solidFill>
                <a:srgbClr val="000000"/>
              </a:solidFill>
              <a:latin typeface="+mn-lt"/>
            </a:rPr>
            <a:t>Meet with local elected officials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50" kern="1200" dirty="0">
              <a:solidFill>
                <a:srgbClr val="000000"/>
              </a:solidFill>
              <a:latin typeface="+mn-lt"/>
            </a:rPr>
            <a:t>Launch project website; Dedicated email/phone open</a:t>
          </a:r>
          <a:endParaRPr lang="en-US" sz="1750" kern="1200" dirty="0">
            <a:solidFill>
              <a:schemeClr val="tx1">
                <a:lumMod val="75000"/>
              </a:schemeClr>
            </a:solidFill>
            <a:latin typeface="+mn-lt"/>
          </a:endParaRPr>
        </a:p>
      </dsp:txBody>
      <dsp:txXfrm rot="-5400000">
        <a:off x="2648964" y="73760"/>
        <a:ext cx="5543890" cy="583896"/>
      </dsp:txXfrm>
    </dsp:sp>
    <dsp:sp modelId="{D65D495B-47D2-4A06-9D91-4585425B2E2B}">
      <dsp:nvSpPr>
        <dsp:cNvPr id="0" name=""/>
        <dsp:cNvSpPr/>
      </dsp:nvSpPr>
      <dsp:spPr>
        <a:xfrm>
          <a:off x="134" y="1251"/>
          <a:ext cx="2648829" cy="72891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Summer 2020</a:t>
          </a:r>
        </a:p>
      </dsp:txBody>
      <dsp:txXfrm>
        <a:off x="35717" y="36834"/>
        <a:ext cx="2577663" cy="657747"/>
      </dsp:txXfrm>
    </dsp:sp>
    <dsp:sp modelId="{5A804611-8EE7-4521-9521-F34BE4365551}">
      <dsp:nvSpPr>
        <dsp:cNvPr id="0" name=""/>
        <dsp:cNvSpPr/>
      </dsp:nvSpPr>
      <dsp:spPr>
        <a:xfrm rot="5400000">
          <a:off x="5138420" y="-1667226"/>
          <a:ext cx="583130" cy="559658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3599"/>
            </a:buClr>
            <a:buSzPct val="100000"/>
            <a:buFont typeface="Arial" panose="020B0604020202020204" pitchFamily="34" charset="0"/>
            <a:buChar char="•"/>
          </a:pPr>
          <a:r>
            <a:rPr lang="en-US" sz="1900" kern="1200" dirty="0">
              <a:solidFill>
                <a:srgbClr val="000000"/>
              </a:solidFill>
              <a:latin typeface="Calibri" pitchFamily="34" charset="0"/>
            </a:rPr>
            <a:t>Host two virtual community meetings </a:t>
          </a:r>
          <a:endParaRPr lang="en-US" sz="1900" kern="1200" dirty="0"/>
        </a:p>
      </dsp:txBody>
      <dsp:txXfrm rot="-5400000">
        <a:off x="2631692" y="867968"/>
        <a:ext cx="5568121" cy="526198"/>
      </dsp:txXfrm>
    </dsp:sp>
    <dsp:sp modelId="{4E8E96A8-B3C1-400A-8B42-85DA56A4A58D}">
      <dsp:nvSpPr>
        <dsp:cNvPr id="0" name=""/>
        <dsp:cNvSpPr/>
      </dsp:nvSpPr>
      <dsp:spPr>
        <a:xfrm>
          <a:off x="134" y="766610"/>
          <a:ext cx="2631557" cy="72891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Sept. 22, 2020</a:t>
          </a:r>
        </a:p>
      </dsp:txBody>
      <dsp:txXfrm>
        <a:off x="35717" y="802193"/>
        <a:ext cx="2560391" cy="657747"/>
      </dsp:txXfrm>
    </dsp:sp>
    <dsp:sp modelId="{632D97C8-D737-4327-8852-E69E0F4A1048}">
      <dsp:nvSpPr>
        <dsp:cNvPr id="0" name=""/>
        <dsp:cNvSpPr/>
      </dsp:nvSpPr>
      <dsp:spPr>
        <a:xfrm rot="5400000">
          <a:off x="5135277" y="-903077"/>
          <a:ext cx="583130" cy="559900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3599"/>
            </a:buClr>
            <a:buSzPct val="100000"/>
            <a:buFont typeface="Arial" panose="020B0604020202020204" pitchFamily="34" charset="0"/>
            <a:buChar char="•"/>
          </a:pPr>
          <a:r>
            <a:rPr lang="en-US" sz="1900" kern="1200" dirty="0">
              <a:solidFill>
                <a:srgbClr val="000000"/>
              </a:solidFill>
              <a:latin typeface="Calibri" pitchFamily="34" charset="0"/>
            </a:rPr>
            <a:t>File Application with Virginia State Corporation Commission (SCC)</a:t>
          </a:r>
          <a:endParaRPr lang="en-US" sz="1900" kern="1200" dirty="0"/>
        </a:p>
      </dsp:txBody>
      <dsp:txXfrm rot="-5400000">
        <a:off x="2627339" y="1633327"/>
        <a:ext cx="5570541" cy="526198"/>
      </dsp:txXfrm>
    </dsp:sp>
    <dsp:sp modelId="{856F97E3-54D8-46BA-8A9F-860FBA721250}">
      <dsp:nvSpPr>
        <dsp:cNvPr id="0" name=""/>
        <dsp:cNvSpPr/>
      </dsp:nvSpPr>
      <dsp:spPr>
        <a:xfrm>
          <a:off x="134" y="1531969"/>
          <a:ext cx="2627204" cy="72891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Fall 2020</a:t>
          </a:r>
        </a:p>
      </dsp:txBody>
      <dsp:txXfrm>
        <a:off x="35717" y="1567552"/>
        <a:ext cx="2556038" cy="657747"/>
      </dsp:txXfrm>
    </dsp:sp>
    <dsp:sp modelId="{038E27C9-6834-49F1-ACB0-BA09CC52A532}">
      <dsp:nvSpPr>
        <dsp:cNvPr id="0" name=""/>
        <dsp:cNvSpPr/>
      </dsp:nvSpPr>
      <dsp:spPr>
        <a:xfrm rot="5400000">
          <a:off x="5135525" y="-140314"/>
          <a:ext cx="583130" cy="560419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000000"/>
              </a:solidFill>
              <a:latin typeface="Calibri" pitchFamily="34" charset="0"/>
            </a:rPr>
            <a:t>Procedural Order Issued, Public Hearing Scheduled</a:t>
          </a:r>
          <a:endParaRPr lang="en-US" sz="1900" kern="1200" dirty="0"/>
        </a:p>
      </dsp:txBody>
      <dsp:txXfrm rot="-5400000">
        <a:off x="2624991" y="2398686"/>
        <a:ext cx="5575733" cy="526198"/>
      </dsp:txXfrm>
    </dsp:sp>
    <dsp:sp modelId="{A3AFFEDD-2D5C-4549-8C8B-3616EE5E10F2}">
      <dsp:nvSpPr>
        <dsp:cNvPr id="0" name=""/>
        <dsp:cNvSpPr/>
      </dsp:nvSpPr>
      <dsp:spPr>
        <a:xfrm>
          <a:off x="134" y="2297328"/>
          <a:ext cx="2624856" cy="72891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TBD</a:t>
          </a:r>
        </a:p>
      </dsp:txBody>
      <dsp:txXfrm>
        <a:off x="35717" y="2332911"/>
        <a:ext cx="2553690" cy="657747"/>
      </dsp:txXfrm>
    </dsp:sp>
    <dsp:sp modelId="{F3A78B56-5B8B-44DD-B77C-2323796B99FA}">
      <dsp:nvSpPr>
        <dsp:cNvPr id="0" name=""/>
        <dsp:cNvSpPr/>
      </dsp:nvSpPr>
      <dsp:spPr>
        <a:xfrm rot="5400000">
          <a:off x="5158851" y="648095"/>
          <a:ext cx="583130" cy="555809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000000"/>
              </a:solidFill>
              <a:latin typeface="Calibri" pitchFamily="34" charset="0"/>
            </a:rPr>
            <a:t>Requested date for SCC approval</a:t>
          </a:r>
          <a:endParaRPr lang="en-US" sz="1900" kern="1200" dirty="0"/>
        </a:p>
      </dsp:txBody>
      <dsp:txXfrm rot="-5400000">
        <a:off x="2671367" y="3164045"/>
        <a:ext cx="5529632" cy="526198"/>
      </dsp:txXfrm>
    </dsp:sp>
    <dsp:sp modelId="{CD7FD64D-8E03-4987-A527-9BE6F479E025}">
      <dsp:nvSpPr>
        <dsp:cNvPr id="0" name=""/>
        <dsp:cNvSpPr/>
      </dsp:nvSpPr>
      <dsp:spPr>
        <a:xfrm>
          <a:off x="134" y="3062687"/>
          <a:ext cx="2671233" cy="72891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Spring 2021</a:t>
          </a:r>
        </a:p>
      </dsp:txBody>
      <dsp:txXfrm>
        <a:off x="35717" y="3098270"/>
        <a:ext cx="2600067" cy="657747"/>
      </dsp:txXfrm>
    </dsp:sp>
    <dsp:sp modelId="{76A0316E-7990-47D7-9B52-EB078D7ED3E2}">
      <dsp:nvSpPr>
        <dsp:cNvPr id="0" name=""/>
        <dsp:cNvSpPr/>
      </dsp:nvSpPr>
      <dsp:spPr>
        <a:xfrm rot="5400000">
          <a:off x="5155578" y="1414269"/>
          <a:ext cx="583130" cy="555646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000000"/>
              </a:solidFill>
              <a:latin typeface="Calibri" pitchFamily="34" charset="0"/>
            </a:rPr>
            <a:t>Projected In-Service Date </a:t>
          </a:r>
          <a:endParaRPr lang="en-US" sz="1900" kern="1200" dirty="0"/>
        </a:p>
      </dsp:txBody>
      <dsp:txXfrm rot="-5400000">
        <a:off x="2668909" y="3929404"/>
        <a:ext cx="5528002" cy="526198"/>
      </dsp:txXfrm>
    </dsp:sp>
    <dsp:sp modelId="{FA9AA5B5-2067-4D72-B347-7EC2AD17818A}">
      <dsp:nvSpPr>
        <dsp:cNvPr id="0" name=""/>
        <dsp:cNvSpPr/>
      </dsp:nvSpPr>
      <dsp:spPr>
        <a:xfrm>
          <a:off x="134" y="3828046"/>
          <a:ext cx="2668775" cy="72891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April 2022</a:t>
          </a:r>
        </a:p>
      </dsp:txBody>
      <dsp:txXfrm>
        <a:off x="35717" y="3863629"/>
        <a:ext cx="2597609" cy="657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2"/>
            <a:ext cx="3027466" cy="463871"/>
          </a:xfrm>
          <a:prstGeom prst="rect">
            <a:avLst/>
          </a:prstGeom>
        </p:spPr>
        <p:txBody>
          <a:bodyPr vert="horz" lIns="90746" tIns="45375" rIns="90746" bIns="4537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62" y="12"/>
            <a:ext cx="3027466" cy="463871"/>
          </a:xfrm>
          <a:prstGeom prst="rect">
            <a:avLst/>
          </a:prstGeom>
        </p:spPr>
        <p:txBody>
          <a:bodyPr vert="horz" lIns="90746" tIns="45375" rIns="90746" bIns="45375" rtlCol="0"/>
          <a:lstStyle>
            <a:lvl1pPr algn="r">
              <a:defRPr sz="1200"/>
            </a:lvl1pPr>
          </a:lstStyle>
          <a:p>
            <a:fld id="{ED788482-DB85-4611-B109-A2735C6BB34A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18265"/>
            <a:ext cx="3027466" cy="463871"/>
          </a:xfrm>
          <a:prstGeom prst="rect">
            <a:avLst/>
          </a:prstGeom>
        </p:spPr>
        <p:txBody>
          <a:bodyPr vert="horz" lIns="90746" tIns="45375" rIns="90746" bIns="4537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62" y="8818265"/>
            <a:ext cx="3027466" cy="463871"/>
          </a:xfrm>
          <a:prstGeom prst="rect">
            <a:avLst/>
          </a:prstGeom>
        </p:spPr>
        <p:txBody>
          <a:bodyPr vert="horz" lIns="90746" tIns="45375" rIns="90746" bIns="45375" rtlCol="0" anchor="b"/>
          <a:lstStyle>
            <a:lvl1pPr algn="r">
              <a:defRPr sz="1200"/>
            </a:lvl1pPr>
          </a:lstStyle>
          <a:p>
            <a:fld id="{BE580382-9B90-4DD5-9C1E-C5D7EB95C2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4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6"/>
            <a:ext cx="3026833" cy="464185"/>
          </a:xfrm>
          <a:prstGeom prst="rect">
            <a:avLst/>
          </a:prstGeom>
        </p:spPr>
        <p:txBody>
          <a:bodyPr vert="horz" lIns="92909" tIns="46448" rIns="92909" bIns="4644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4" y="6"/>
            <a:ext cx="3026833" cy="464185"/>
          </a:xfrm>
          <a:prstGeom prst="rect">
            <a:avLst/>
          </a:prstGeom>
        </p:spPr>
        <p:txBody>
          <a:bodyPr vert="horz" lIns="92909" tIns="46448" rIns="92909" bIns="46448" rtlCol="0"/>
          <a:lstStyle>
            <a:lvl1pPr algn="r">
              <a:defRPr sz="1200"/>
            </a:lvl1pPr>
          </a:lstStyle>
          <a:p>
            <a:fld id="{E01A1E9C-8568-46D1-8B15-6CA19D77D2BD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25413"/>
            <a:ext cx="6724650" cy="5045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09" tIns="46448" rIns="92909" bIns="4644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5245668"/>
            <a:ext cx="5588000" cy="3849340"/>
          </a:xfrm>
          <a:prstGeom prst="rect">
            <a:avLst/>
          </a:prstGeom>
        </p:spPr>
        <p:txBody>
          <a:bodyPr vert="horz" lIns="92909" tIns="46448" rIns="92909" bIns="4644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8817903"/>
            <a:ext cx="3026833" cy="464185"/>
          </a:xfrm>
          <a:prstGeom prst="rect">
            <a:avLst/>
          </a:prstGeom>
        </p:spPr>
        <p:txBody>
          <a:bodyPr vert="horz" lIns="92909" tIns="46448" rIns="92909" bIns="4644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4" y="8817903"/>
            <a:ext cx="3026833" cy="464185"/>
          </a:xfrm>
          <a:prstGeom prst="rect">
            <a:avLst/>
          </a:prstGeom>
        </p:spPr>
        <p:txBody>
          <a:bodyPr vert="horz" lIns="92909" tIns="46448" rIns="92909" bIns="46448" rtlCol="0" anchor="b"/>
          <a:lstStyle>
            <a:lvl1pPr algn="r">
              <a:defRPr sz="1200"/>
            </a:lvl1pPr>
          </a:lstStyle>
          <a:p>
            <a:fld id="{2289865F-A340-41B1-95A9-8B0EAF069D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4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9865F-A340-41B1-95A9-8B0EAF069D1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3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392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deral_stripes-FINA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228600" y="1295400"/>
            <a:ext cx="89154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24001">
                <a:srgbClr val="2A6EBB"/>
              </a:gs>
              <a:gs pos="100000">
                <a:srgbClr val="2A6EB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675C53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6148388"/>
            <a:ext cx="14843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4488"/>
            <a:ext cx="8534400" cy="11247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419601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  <a:lvl2pPr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+mj-lt"/>
                <a:cs typeface="Arial" pitchFamily="34" charset="0"/>
              </a:defRPr>
            </a:lvl2pPr>
            <a:lvl3pPr>
              <a:buClr>
                <a:schemeClr val="tx2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+mj-lt"/>
                <a:cs typeface="Arial" pitchFamily="34" charset="0"/>
              </a:defRPr>
            </a:lvl4pPr>
            <a:lvl5pPr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00000"/>
                </a:solidFill>
              </a:defRPr>
            </a:lvl1pPr>
          </a:lstStyle>
          <a:p>
            <a:fld id="{CEAE5CC5-E553-4B72-B29E-F7FEF99E8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0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Federal_stripes-FINAL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6148388"/>
            <a:ext cx="14843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17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13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29600" cy="1470025"/>
          </a:xfrm>
        </p:spPr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Rockwell" panose="02060603020205020403" pitchFamily="18" charset="0"/>
              </a:rPr>
              <a:t>Chesterfield – Allied </a:t>
            </a:r>
            <a:br>
              <a:rPr lang="en-US" dirty="0">
                <a:solidFill>
                  <a:srgbClr val="0072CE"/>
                </a:solidFill>
                <a:latin typeface="Rockwell" panose="02060603020205020403" pitchFamily="18" charset="0"/>
              </a:rPr>
            </a:br>
            <a:r>
              <a:rPr lang="en-US" sz="3600" b="0" i="1" dirty="0">
                <a:solidFill>
                  <a:srgbClr val="0072CE"/>
                </a:solidFill>
                <a:latin typeface="Rockwell" panose="02060603020205020403" pitchFamily="18" charset="0"/>
              </a:rPr>
              <a:t>230 kV Transmission Line Rebuild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990600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Fall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E925A-43FB-4CC4-88C7-F4ECB7A19210}"/>
              </a:ext>
            </a:extLst>
          </p:cNvPr>
          <p:cNvSpPr txBox="1">
            <a:spLocks/>
          </p:cNvSpPr>
          <p:nvPr/>
        </p:nvSpPr>
        <p:spPr>
          <a:xfrm>
            <a:off x="457200" y="62642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E5CC5-E553-4B72-B29E-F7FEF99E8977}" type="slidenum">
              <a:rPr lang="en-US" sz="1400" b="1" smtClean="0">
                <a:solidFill>
                  <a:schemeClr val="bg1"/>
                </a:solidFill>
              </a:rPr>
              <a:pPr/>
              <a:t>1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DC75-EB6C-4959-BC01-6F011DE3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3088"/>
            <a:ext cx="8534400" cy="1124712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673D7-DEAD-455B-BA21-B35E79FDF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AE5CC5-E553-4B72-B29E-F7FEF99E8977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0E81555-F0B6-4A5C-BC46-0773C0D2B4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990141"/>
              </p:ext>
            </p:extLst>
          </p:nvPr>
        </p:nvGraphicFramePr>
        <p:xfrm>
          <a:off x="457200" y="1447800"/>
          <a:ext cx="8229600" cy="4558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79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E94D3-DB13-4786-8751-E8EF1D115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AE5CC5-E553-4B72-B29E-F7FEF99E8977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91326-42DF-4FC0-88A2-227B090A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6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58939-EC48-4094-82E4-397A8DB5F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AE5CC5-E553-4B72-B29E-F7FEF99E8977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F354F-F27E-4B00-8BF6-2CB4969C4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27" y="-20782"/>
            <a:ext cx="9172227" cy="611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42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F3B58-8F05-4D25-88A6-7D53BE338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AE5CC5-E553-4B72-B29E-F7FEF99E8977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57955-9A7B-4098-90A6-627C8C030ED6}"/>
              </a:ext>
            </a:extLst>
          </p:cNvPr>
          <p:cNvSpPr txBox="1"/>
          <p:nvPr/>
        </p:nvSpPr>
        <p:spPr>
          <a:xfrm>
            <a:off x="2719283" y="1600200"/>
            <a:ext cx="33996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72CE"/>
                </a:solidFill>
              </a:rPr>
              <a:t>Questions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FEE86F-1D02-4A19-8557-1C7FF483CC36}"/>
              </a:ext>
            </a:extLst>
          </p:cNvPr>
          <p:cNvSpPr/>
          <p:nvPr/>
        </p:nvSpPr>
        <p:spPr>
          <a:xfrm>
            <a:off x="464127" y="4419600"/>
            <a:ext cx="585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+mj-lt"/>
              </a:rPr>
              <a:t>Dedicated Project Page: DominionEnergy.com/chesterfieldallied</a:t>
            </a:r>
          </a:p>
          <a:p>
            <a:endParaRPr lang="en-US" sz="2000" b="1" dirty="0">
              <a:solidFill>
                <a:srgbClr val="000000"/>
              </a:solidFill>
              <a:latin typeface="+mj-lt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+mj-lt"/>
              </a:rPr>
              <a:t>888-291-0190</a:t>
            </a:r>
          </a:p>
          <a:p>
            <a:r>
              <a:rPr lang="en-US" sz="2000" b="1" dirty="0">
                <a:solidFill>
                  <a:srgbClr val="000000"/>
                </a:solidFill>
                <a:latin typeface="+mj-lt"/>
              </a:rPr>
              <a:t>powerline@dominionenergy.com</a:t>
            </a:r>
          </a:p>
        </p:txBody>
      </p:sp>
    </p:spTree>
    <p:extLst>
      <p:ext uri="{BB962C8B-B14F-4D97-AF65-F5344CB8AC3E}">
        <p14:creationId xmlns:p14="http://schemas.microsoft.com/office/powerpoint/2010/main" val="83989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3088"/>
            <a:ext cx="8534400" cy="1124712"/>
          </a:xfrm>
        </p:spPr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Rockwell" panose="02060603020205020403" pitchFamily="18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915400" cy="4419601"/>
          </a:xfrm>
        </p:spPr>
        <p:txBody>
          <a:bodyPr/>
          <a:lstStyle/>
          <a:p>
            <a:pPr lvl="0"/>
            <a:r>
              <a:rPr lang="en-US" sz="4000" dirty="0">
                <a:latin typeface="+mn-lt"/>
              </a:rPr>
              <a:t>Project Area</a:t>
            </a:r>
          </a:p>
          <a:p>
            <a:pPr lvl="0"/>
            <a:r>
              <a:rPr lang="en-US" sz="4000" dirty="0">
                <a:latin typeface="+mn-lt"/>
              </a:rPr>
              <a:t>Need for Rebuild</a:t>
            </a:r>
          </a:p>
          <a:p>
            <a:pPr lvl="0"/>
            <a:r>
              <a:rPr lang="en-US" sz="4000" dirty="0">
                <a:latin typeface="+mn-lt"/>
              </a:rPr>
              <a:t>Scope of Project</a:t>
            </a:r>
          </a:p>
          <a:p>
            <a:pPr lvl="0"/>
            <a:r>
              <a:rPr lang="en-US" sz="4000" dirty="0">
                <a:latin typeface="+mn-lt"/>
              </a:rPr>
              <a:t>Community Engagement</a:t>
            </a:r>
          </a:p>
          <a:p>
            <a:endParaRPr lang="en-US" sz="3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AE5CC5-E553-4B72-B29E-F7FEF99E8977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2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C374D-EC83-4C9B-9C1A-C86B7C70E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AE5CC5-E553-4B72-B29E-F7FEF99E8977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4B9A6E-0FE5-4423-BAE6-0CAA251D7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59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5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27CDF-4450-438F-A9C4-69C47A5E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52043"/>
            <a:ext cx="8534400" cy="1124712"/>
          </a:xfrm>
        </p:spPr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Rockwell" panose="02060603020205020403" pitchFamily="18" charset="0"/>
              </a:rPr>
              <a:t>Reliability Concerns &amp; Drivers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D9334-FC7D-41C0-BBCD-71D1C2D5A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AE5CC5-E553-4B72-B29E-F7FEF99E8977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042386-62CF-4C9F-A89F-B2808586D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76755"/>
            <a:ext cx="8503929" cy="3137217"/>
          </a:xfrm>
        </p:spPr>
        <p:txBody>
          <a:bodyPr/>
          <a:lstStyle/>
          <a:p>
            <a:pPr marL="0" indent="0">
              <a:buClr>
                <a:srgbClr val="2158AC"/>
              </a:buClr>
              <a:buSzPct val="100000"/>
              <a:buNone/>
            </a:pPr>
            <a:r>
              <a:rPr lang="en-US" sz="2750" dirty="0">
                <a:solidFill>
                  <a:srgbClr val="000000"/>
                </a:solidFill>
              </a:rPr>
              <a:t>Approximately 2.7 miles of 230 kV transmission line between Chesterfield – Allied Substations at the end of service life.</a:t>
            </a:r>
          </a:p>
          <a:p>
            <a:pPr>
              <a:buClr>
                <a:srgbClr val="0072CE"/>
              </a:buClr>
              <a:buSzPct val="100000"/>
            </a:pPr>
            <a:r>
              <a:rPr lang="en-US" sz="2750" b="0" dirty="0">
                <a:solidFill>
                  <a:srgbClr val="000000"/>
                </a:solidFill>
              </a:rPr>
              <a:t>Structures were originally installed </a:t>
            </a:r>
            <a:r>
              <a:rPr lang="en-US" sz="2750" dirty="0"/>
              <a:t>in 1967</a:t>
            </a:r>
            <a:endParaRPr lang="en-US" sz="2750" b="1" dirty="0">
              <a:solidFill>
                <a:srgbClr val="FF0000"/>
              </a:solidFill>
            </a:endParaRPr>
          </a:p>
          <a:p>
            <a:pPr>
              <a:buClr>
                <a:srgbClr val="0072CE"/>
              </a:buClr>
              <a:buSzPct val="100000"/>
            </a:pPr>
            <a:r>
              <a:rPr lang="en-US" sz="2750" b="0" dirty="0">
                <a:solidFill>
                  <a:srgbClr val="000000"/>
                </a:solidFill>
              </a:rPr>
              <a:t>COR-TEN® weathering steel towers have experienced issues across Dominion Energy’s system when used for lattice-type structures</a:t>
            </a:r>
          </a:p>
          <a:p>
            <a:pPr>
              <a:buClr>
                <a:srgbClr val="0072CE"/>
              </a:buClr>
              <a:buSzPct val="100000"/>
            </a:pPr>
            <a:r>
              <a:rPr lang="en-US" sz="2750" dirty="0">
                <a:solidFill>
                  <a:srgbClr val="000000"/>
                </a:solidFill>
              </a:rPr>
              <a:t>Structures to be rebuilt to current safety and reliability standards</a:t>
            </a:r>
            <a:endParaRPr lang="en-US" sz="275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1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EF999-DF23-48BF-8297-F359F6128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AE5CC5-E553-4B72-B29E-F7FEF99E8977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tiffa29\AppData\Local\Microsoft\Windows\Temporary Internet Files\Content.Outlook\8A9OYI0C\2063-72%20(1).jpg">
            <a:extLst>
              <a:ext uri="{FF2B5EF4-FFF2-40B4-BE49-F238E27FC236}">
                <a16:creationId xmlns:a16="http://schemas.microsoft.com/office/drawing/2014/main" id="{9F309486-5A27-4749-B49A-B420285EE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28341"/>
            <a:ext cx="2848453" cy="44152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CFEA161-B52D-4AEC-A0D8-48A7F1A8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83" y="1517950"/>
            <a:ext cx="2785504" cy="442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B91E17-5B6D-47F7-8FB6-2CF753393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745" y="1528341"/>
            <a:ext cx="2879782" cy="44152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D522003-65AA-4A9A-B231-D7CF917143E9}"/>
              </a:ext>
            </a:extLst>
          </p:cNvPr>
          <p:cNvSpPr txBox="1">
            <a:spLocks/>
          </p:cNvSpPr>
          <p:nvPr/>
        </p:nvSpPr>
        <p:spPr>
          <a:xfrm>
            <a:off x="304800" y="266700"/>
            <a:ext cx="9220200" cy="11247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500" dirty="0">
                <a:solidFill>
                  <a:srgbClr val="0072CE"/>
                </a:solidFill>
                <a:latin typeface="Rockwell" panose="02060603020205020403" pitchFamily="18" charset="0"/>
              </a:rPr>
              <a:t>Representative Pictures of Aging Structures</a:t>
            </a:r>
            <a:endParaRPr lang="en-US" sz="35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98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FDC5C-B9D4-43BF-A744-83E40A54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52043"/>
            <a:ext cx="8534400" cy="1124712"/>
          </a:xfrm>
        </p:spPr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Rockwell" panose="02060603020205020403" pitchFamily="18" charset="0"/>
              </a:rPr>
              <a:t>Proposed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0C044-2E5E-46BB-86B2-7C85F46F4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AE5CC5-E553-4B72-B29E-F7FEF99E8977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59EAA0-D436-4738-B84F-C95331166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76755"/>
            <a:ext cx="8686800" cy="2233703"/>
          </a:xfrm>
        </p:spPr>
        <p:txBody>
          <a:bodyPr/>
          <a:lstStyle/>
          <a:p>
            <a:pPr marL="0" indent="0">
              <a:buClr>
                <a:srgbClr val="2A6EBB"/>
              </a:buClr>
              <a:buSzPct val="100000"/>
              <a:buNone/>
            </a:pPr>
            <a:r>
              <a:rPr lang="en-US" sz="2650" dirty="0">
                <a:solidFill>
                  <a:srgbClr val="000000"/>
                </a:solidFill>
                <a:latin typeface="+mn-lt"/>
              </a:rPr>
              <a:t>In order to maintain structural integrity and reliability, Dominion Energy is proposing to rebuild 16 structures along the existing transmission corridor.</a:t>
            </a:r>
          </a:p>
          <a:p>
            <a:pPr>
              <a:buClr>
                <a:srgbClr val="0072CE"/>
              </a:buClr>
              <a:buSzPct val="100000"/>
            </a:pPr>
            <a:r>
              <a:rPr lang="en-US" sz="2650" b="0" dirty="0">
                <a:solidFill>
                  <a:srgbClr val="000000"/>
                </a:solidFill>
                <a:latin typeface="+mn-lt"/>
              </a:rPr>
              <a:t>Located entirely within existing right of way</a:t>
            </a:r>
          </a:p>
          <a:p>
            <a:pPr>
              <a:buClr>
                <a:srgbClr val="0072CE"/>
              </a:buClr>
              <a:buSzPct val="100000"/>
            </a:pPr>
            <a:r>
              <a:rPr lang="en-US" sz="2650" b="0" dirty="0">
                <a:solidFill>
                  <a:srgbClr val="000000"/>
                </a:solidFill>
                <a:latin typeface="+mn-lt"/>
              </a:rPr>
              <a:t>Replacement of lattice structures with monopole structures</a:t>
            </a:r>
          </a:p>
          <a:p>
            <a:pPr>
              <a:buClr>
                <a:srgbClr val="0072CE"/>
              </a:buClr>
              <a:buSzPct val="100000"/>
            </a:pPr>
            <a:r>
              <a:rPr lang="en-US" sz="2650" dirty="0">
                <a:solidFill>
                  <a:srgbClr val="000000"/>
                </a:solidFill>
                <a:latin typeface="+mn-lt"/>
              </a:rPr>
              <a:t>Proposed weathering steel to match replaced and remaining poles</a:t>
            </a:r>
          </a:p>
          <a:p>
            <a:pPr>
              <a:buClr>
                <a:srgbClr val="0072CE"/>
              </a:buClr>
              <a:buSzPct val="100000"/>
            </a:pPr>
            <a:r>
              <a:rPr lang="en-US" sz="2650" b="0" dirty="0">
                <a:solidFill>
                  <a:srgbClr val="000000"/>
                </a:solidFill>
                <a:latin typeface="+mn-lt"/>
              </a:rPr>
              <a:t>Partial co-location with another transmission line</a:t>
            </a:r>
          </a:p>
          <a:p>
            <a:pPr>
              <a:buClr>
                <a:srgbClr val="0072CE"/>
              </a:buClr>
              <a:buSzPct val="100000"/>
            </a:pPr>
            <a:r>
              <a:rPr lang="en-US" sz="2650" dirty="0">
                <a:solidFill>
                  <a:srgbClr val="000000"/>
                </a:solidFill>
                <a:latin typeface="+mn-lt"/>
              </a:rPr>
              <a:t>Target completion date:  </a:t>
            </a:r>
            <a:r>
              <a:rPr lang="en-US" sz="2650" b="1" dirty="0">
                <a:solidFill>
                  <a:srgbClr val="000000"/>
                </a:solidFill>
                <a:latin typeface="+mn-lt"/>
              </a:rPr>
              <a:t>April 2022</a:t>
            </a:r>
          </a:p>
          <a:p>
            <a:pPr marL="0" indent="0">
              <a:buClr>
                <a:srgbClr val="2A6EBB"/>
              </a:buClr>
              <a:buSzPct val="100000"/>
              <a:buFont typeface="Arial" charset="0"/>
              <a:buChar char="•"/>
            </a:pPr>
            <a:endParaRPr lang="en-US" b="0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buClr>
                <a:srgbClr val="2A6EBB"/>
              </a:buClr>
              <a:buSzPct val="100000"/>
              <a:buNone/>
            </a:pPr>
            <a:endParaRPr lang="en-US" b="0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5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ACA79-3E34-421B-A6E7-068390F5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Rockwell" panose="02060603020205020403" pitchFamily="18" charset="0"/>
              </a:rPr>
              <a:t>Existing vs. Proposed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473B2-CE85-479D-9C5D-7C1EA9CC1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AE5CC5-E553-4B72-B29E-F7FEF99E8977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028DC6-5854-46F2-AA88-B4D336F30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3" r="6976"/>
          <a:stretch/>
        </p:blipFill>
        <p:spPr>
          <a:xfrm>
            <a:off x="0" y="1466878"/>
            <a:ext cx="4634095" cy="4609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B21DEA-F93C-4DEA-835D-D3EBF0B3EB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5" r="4688"/>
          <a:stretch/>
        </p:blipFill>
        <p:spPr>
          <a:xfrm>
            <a:off x="4634095" y="1466878"/>
            <a:ext cx="4509905" cy="46094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E82FB3-6250-430A-87A6-09A56D7C8E12}"/>
              </a:ext>
            </a:extLst>
          </p:cNvPr>
          <p:cNvSpPr txBox="1"/>
          <p:nvPr/>
        </p:nvSpPr>
        <p:spPr>
          <a:xfrm>
            <a:off x="4537364" y="607960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+mj-lt"/>
              </a:rPr>
              <a:t>*Average 1.5’ height increase</a:t>
            </a:r>
          </a:p>
        </p:txBody>
      </p:sp>
    </p:spTree>
    <p:extLst>
      <p:ext uri="{BB962C8B-B14F-4D97-AF65-F5344CB8AC3E}">
        <p14:creationId xmlns:p14="http://schemas.microsoft.com/office/powerpoint/2010/main" val="378932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3088"/>
            <a:ext cx="8534400" cy="11247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2CE"/>
                </a:solidFill>
                <a:latin typeface="Rockwell" panose="02060603020205020403" pitchFamily="18" charset="0"/>
              </a:rPr>
              <a:t>Public Safety &amp;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4419601"/>
          </a:xfrm>
        </p:spPr>
        <p:txBody>
          <a:bodyPr/>
          <a:lstStyle/>
          <a:p>
            <a:r>
              <a:rPr lang="en-US" sz="3200" b="1" dirty="0">
                <a:solidFill>
                  <a:srgbClr val="0072CE"/>
                </a:solidFill>
                <a:latin typeface="+mn-lt"/>
              </a:rPr>
              <a:t>Encroachments</a:t>
            </a:r>
          </a:p>
          <a:p>
            <a:pPr lvl="1"/>
            <a:r>
              <a:rPr lang="en-US" sz="2800" dirty="0">
                <a:latin typeface="+mn-lt"/>
              </a:rPr>
              <a:t>Primarily unauthorized sheds</a:t>
            </a:r>
          </a:p>
          <a:p>
            <a:pPr lvl="1"/>
            <a:r>
              <a:rPr lang="en-US" sz="2800" dirty="0">
                <a:latin typeface="+mn-lt"/>
              </a:rPr>
              <a:t>Dominion Energy will take customary approach to fences in right of way</a:t>
            </a:r>
          </a:p>
          <a:p>
            <a:r>
              <a:rPr lang="en-US" sz="3200" b="1" dirty="0">
                <a:solidFill>
                  <a:srgbClr val="0072CE"/>
                </a:solidFill>
                <a:latin typeface="+mn-lt"/>
              </a:rPr>
              <a:t>Engagement Plan</a:t>
            </a:r>
          </a:p>
          <a:p>
            <a:pPr lvl="1"/>
            <a:r>
              <a:rPr lang="en-US" sz="2800" dirty="0">
                <a:latin typeface="+mn-lt"/>
              </a:rPr>
              <a:t>Grassroots education on encroachments</a:t>
            </a:r>
          </a:p>
          <a:p>
            <a:pPr lvl="1"/>
            <a:r>
              <a:rPr lang="en-US" sz="2800" dirty="0">
                <a:latin typeface="+mn-lt"/>
              </a:rPr>
              <a:t>Limited funds for removal/relocation of non-conforming encroachments</a:t>
            </a:r>
          </a:p>
          <a:p>
            <a:r>
              <a:rPr lang="en-US" sz="3200" b="1" dirty="0">
                <a:solidFill>
                  <a:srgbClr val="0072CE"/>
                </a:solidFill>
                <a:latin typeface="+mn-lt"/>
              </a:rPr>
              <a:t>Danger Tree Clearing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AE5CC5-E553-4B72-B29E-F7FEF99E8977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5157C-3819-4EA4-A48B-4DCE4F83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AE5CC5-E553-4B72-B29E-F7FEF99E8977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3" descr="Z:\Projects Communication\ALL PROJECTS\Chesterfield to Hopewell\pics\IMG_4359.JPG">
            <a:extLst>
              <a:ext uri="{FF2B5EF4-FFF2-40B4-BE49-F238E27FC236}">
                <a16:creationId xmlns:a16="http://schemas.microsoft.com/office/drawing/2014/main" id="{501240AA-EDE5-4183-8208-2D0A2D159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7" t="20067"/>
          <a:stretch/>
        </p:blipFill>
        <p:spPr bwMode="auto">
          <a:xfrm>
            <a:off x="0" y="1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720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ominion">
      <a:dk1>
        <a:srgbClr val="675C53"/>
      </a:dk1>
      <a:lt1>
        <a:srgbClr val="FFFFFF"/>
      </a:lt1>
      <a:dk2>
        <a:srgbClr val="2A6EBB"/>
      </a:dk2>
      <a:lt2>
        <a:srgbClr val="FFFFFF"/>
      </a:lt2>
      <a:accent1>
        <a:srgbClr val="ED8516"/>
      </a:accent1>
      <a:accent2>
        <a:srgbClr val="45A939"/>
      </a:accent2>
      <a:accent3>
        <a:srgbClr val="00B1DF"/>
      </a:accent3>
      <a:accent4>
        <a:srgbClr val="FFDF34"/>
      </a:accent4>
      <a:accent5>
        <a:srgbClr val="AB282A"/>
      </a:accent5>
      <a:accent6>
        <a:srgbClr val="174167"/>
      </a:accent6>
      <a:hlink>
        <a:srgbClr val="0070C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D4355943EAED4F98263006A33AC497" ma:contentTypeVersion="13" ma:contentTypeDescription="Create a new document." ma:contentTypeScope="" ma:versionID="069c2042224826b277c2285fff36fd36">
  <xsd:schema xmlns:xsd="http://www.w3.org/2001/XMLSchema" xmlns:xs="http://www.w3.org/2001/XMLSchema" xmlns:p="http://schemas.microsoft.com/office/2006/metadata/properties" xmlns:ns3="0d4c5dcc-a947-4a26-b80e-c606a92715f8" xmlns:ns4="29e2585d-fa27-47d5-a87e-a1504d3d046e" targetNamespace="http://schemas.microsoft.com/office/2006/metadata/properties" ma:root="true" ma:fieldsID="006d6f777456f17a741d66457ec873bf" ns3:_="" ns4:_="">
    <xsd:import namespace="0d4c5dcc-a947-4a26-b80e-c606a92715f8"/>
    <xsd:import namespace="29e2585d-fa27-47d5-a87e-a1504d3d046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c5dcc-a947-4a26-b80e-c606a92715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2585d-fa27-47d5-a87e-a1504d3d04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86AE41-24FC-4FA7-ADD6-5A80BA94C4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8A5022-BBF7-4C79-8FBD-C6D4579031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4c5dcc-a947-4a26-b80e-c606a92715f8"/>
    <ds:schemaRef ds:uri="29e2585d-fa27-47d5-a87e-a1504d3d04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4ACAC9-2F5E-4684-8989-AA863DC2F3B0}">
  <ds:schemaRefs>
    <ds:schemaRef ds:uri="http://schemas.microsoft.com/office/2006/documentManagement/types"/>
    <ds:schemaRef ds:uri="http://schemas.microsoft.com/office/infopath/2007/PartnerControls"/>
    <ds:schemaRef ds:uri="0d4c5dcc-a947-4a26-b80e-c606a92715f8"/>
    <ds:schemaRef ds:uri="http://purl.org/dc/elements/1.1/"/>
    <ds:schemaRef ds:uri="http://schemas.microsoft.com/office/2006/metadata/properties"/>
    <ds:schemaRef ds:uri="29e2585d-fa27-47d5-a87e-a1504d3d046e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96933</TotalTime>
  <Words>277</Words>
  <Application>Microsoft Office PowerPoint</Application>
  <PresentationFormat>On-screen Show (4:3)</PresentationFormat>
  <Paragraphs>63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Rockwell</vt:lpstr>
      <vt:lpstr>1_Office Theme</vt:lpstr>
      <vt:lpstr>Chesterfield – Allied  230 kV Transmission Line Rebuild Project</vt:lpstr>
      <vt:lpstr>Agenda</vt:lpstr>
      <vt:lpstr>PowerPoint Presentation</vt:lpstr>
      <vt:lpstr>Reliability Concerns &amp; Drivers</vt:lpstr>
      <vt:lpstr>PowerPoint Presentation</vt:lpstr>
      <vt:lpstr>Proposed Solution</vt:lpstr>
      <vt:lpstr>Existing vs. Proposed Structures</vt:lpstr>
      <vt:lpstr>Public Safety &amp; Access</vt:lpstr>
      <vt:lpstr>PowerPoint Presentation</vt:lpstr>
      <vt:lpstr>Next Steps</vt:lpstr>
      <vt:lpstr>PowerPoint Presentation</vt:lpstr>
      <vt:lpstr>PowerPoint Presentation</vt:lpstr>
      <vt:lpstr>PowerPoint Presentation</vt:lpstr>
    </vt:vector>
  </TitlesOfParts>
  <Company>Dominion Resources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Relations Reference Book</dc:title>
  <dc:creator>Whitney W Johnson (Services - 6)</dc:creator>
  <cp:lastModifiedBy>Tiffany N Taylor-Minor (DEV Trans Distribution - 1)</cp:lastModifiedBy>
  <cp:revision>1984</cp:revision>
  <cp:lastPrinted>2018-01-02T13:43:22Z</cp:lastPrinted>
  <dcterms:created xsi:type="dcterms:W3CDTF">2014-08-20T19:18:41Z</dcterms:created>
  <dcterms:modified xsi:type="dcterms:W3CDTF">2020-09-04T19:38:06Z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0x01010060D4355943EAED4F98263006A33AC497</vt:lpwstr>
  </property>
</Properties>
</file>